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5" r:id="rId10"/>
    <p:sldId id="261" r:id="rId11"/>
    <p:sldId id="267" r:id="rId12"/>
    <p:sldId id="268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/>
    <p:restoredTop sz="74797"/>
  </p:normalViewPr>
  <p:slideViewPr>
    <p:cSldViewPr snapToGrid="0" snapToObjects="1">
      <p:cViewPr varScale="1">
        <p:scale>
          <a:sx n="94" d="100"/>
          <a:sy n="94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8392E-AE5F-3D4C-A16A-BAC6664AC759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37697-F4F6-294E-9A1D-064E07AD7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45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097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模式的設定 是服務本身的假定使用者在使用服務時的習慣或是認知</a:t>
            </a:r>
            <a:endParaRPr kumimoji="1" lang="en-US" altLang="zh-TW" dirty="0" smtClean="0"/>
          </a:p>
          <a:p>
            <a:r>
              <a:rPr kumimoji="1" lang="zh-TW" altLang="en-US" dirty="0" smtClean="0"/>
              <a:t>舉例來說 互動模式假設使用者知道他在跟機器說話而不是人類，且知道他要的目標，知道機器能做什麼，音訊秒數較短</a:t>
            </a:r>
            <a:endParaRPr kumimoji="1" lang="en-US" altLang="zh-TW" dirty="0" smtClean="0"/>
          </a:p>
          <a:p>
            <a:r>
              <a:rPr kumimoji="1" lang="zh-TW" altLang="en-US" dirty="0" smtClean="0"/>
              <a:t>而對話模式 假設使用者是在跟人類對話，所以可能會有些較口語的用法等詞彙</a:t>
            </a:r>
            <a:endParaRPr kumimoji="1" lang="en-US" altLang="zh-TW" dirty="0" smtClean="0"/>
          </a:p>
          <a:p>
            <a:r>
              <a:rPr kumimoji="1" lang="zh-TW" altLang="en-US" dirty="0" smtClean="0"/>
              <a:t>偵測模式 跟互動模式差不多 但時間較長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55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7697-F4F6-294E-9A1D-064E07AD7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3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825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78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61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1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15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292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851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921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22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616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5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1A46F-46D8-0D46-AC43-A652A5E1CF06}" type="datetimeFigureOut">
              <a:rPr kumimoji="1" lang="zh-TW" altLang="en-US" smtClean="0"/>
              <a:t>2018/4/4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6831-2426-5D4D-B066-35EF9D0BD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126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docs.microsoft.com/zh-tw/azure/cognitive-services/speech/concepts#output-forma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pi.cognitive.microsoft.com/sts/v1.0/issueToken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peech.platform.bing.com/synthesiz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申請 </a:t>
            </a:r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1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682" y="102366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text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語音轉文字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317707" y="2915938"/>
            <a:ext cx="978560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0" y="1994734"/>
            <a:ext cx="12192000" cy="4588155"/>
            <a:chOff x="0" y="1216808"/>
            <a:chExt cx="12192000" cy="45881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16808"/>
              <a:ext cx="12192000" cy="45881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189863" y="4039737"/>
              <a:ext cx="2593074" cy="3002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76372" y="1348403"/>
            <a:ext cx="11497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/>
              <a:t>https://</a:t>
            </a:r>
            <a:r>
              <a:rPr lang="en-US" altLang="zh-TW" dirty="0" err="1"/>
              <a:t>speech.platform.bing.com</a:t>
            </a:r>
            <a:r>
              <a:rPr lang="en-US" altLang="zh-TW" dirty="0"/>
              <a:t>/speech/recognition/interactive/</a:t>
            </a:r>
            <a:r>
              <a:rPr lang="en-US" altLang="zh-TW" dirty="0" err="1"/>
              <a:t>cognitiveservices</a:t>
            </a:r>
            <a:r>
              <a:rPr lang="en-US" altLang="zh-TW" dirty="0"/>
              <a:t>/v1?language=</a:t>
            </a:r>
            <a:r>
              <a:rPr lang="en-US" altLang="zh-TW" dirty="0" err="1"/>
              <a:t>en-us&amp;format</a:t>
            </a:r>
            <a:r>
              <a:rPr lang="en-US" altLang="zh-TW" dirty="0"/>
              <a:t>=simple</a:t>
            </a:r>
            <a:endParaRPr kumimoji="1"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0" y="2668870"/>
            <a:ext cx="1093233" cy="930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85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887105"/>
            <a:ext cx="12192000" cy="4277354"/>
            <a:chOff x="0" y="887105"/>
            <a:chExt cx="12192000" cy="427735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7105"/>
              <a:ext cx="12192000" cy="427735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060811" y="3698543"/>
              <a:ext cx="2538484" cy="1983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57763" y="4677103"/>
            <a:ext cx="619528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Accept:application/json</a:t>
            </a:r>
            <a:r>
              <a:rPr lang="zh-TW" altLang="en-US" dirty="0" smtClean="0"/>
              <a:t>;text</a:t>
            </a:r>
            <a:r>
              <a:rPr lang="zh-TW" altLang="en-US" dirty="0"/>
              <a:t>/</a:t>
            </a:r>
            <a:r>
              <a:rPr lang="zh-TW" altLang="en-US" dirty="0" smtClean="0"/>
              <a:t>xml</a:t>
            </a:r>
            <a:endParaRPr lang="en-US" altLang="zh-TW" dirty="0" smtClean="0"/>
          </a:p>
          <a:p>
            <a:r>
              <a:rPr lang="zh-TW" altLang="en-US" dirty="0" smtClean="0"/>
              <a:t>Content</a:t>
            </a:r>
            <a:r>
              <a:rPr lang="zh-TW" altLang="en-US" dirty="0"/>
              <a:t>-Type:audio/wav; codec=audio/pcm; samplerate=</a:t>
            </a:r>
            <a:r>
              <a:rPr lang="zh-TW" altLang="en-US" dirty="0" smtClean="0"/>
              <a:t>16000</a:t>
            </a:r>
            <a:endParaRPr lang="en-US" altLang="zh-TW" dirty="0" smtClean="0"/>
          </a:p>
          <a:p>
            <a:r>
              <a:rPr lang="zh-TW" altLang="en-US" dirty="0" smtClean="0"/>
              <a:t>Ocp</a:t>
            </a:r>
            <a:r>
              <a:rPr lang="zh-TW" altLang="en-US" dirty="0"/>
              <a:t>-Apim-Subscription-Key</a:t>
            </a:r>
            <a:r>
              <a:rPr lang="zh-TW" altLang="en-US" dirty="0" smtClean="0"/>
              <a:t>: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Host</a:t>
            </a:r>
            <a:r>
              <a:rPr lang="zh-TW" altLang="en-US" dirty="0"/>
              <a:t>:</a:t>
            </a:r>
            <a:r>
              <a:rPr lang="zh-TW" altLang="en-US" dirty="0" smtClean="0"/>
              <a:t>speech.platform.bing.com</a:t>
            </a:r>
            <a:endParaRPr lang="en-US" altLang="zh-TW" dirty="0" smtClean="0"/>
          </a:p>
          <a:p>
            <a:r>
              <a:rPr lang="zh-TW" altLang="en-US" dirty="0" smtClean="0"/>
              <a:t>Transfer</a:t>
            </a:r>
            <a:r>
              <a:rPr lang="zh-TW" altLang="en-US" dirty="0"/>
              <a:t>-Encoding:</a:t>
            </a:r>
            <a:r>
              <a:rPr lang="zh-TW" altLang="en-US" dirty="0" smtClean="0"/>
              <a:t>chunked</a:t>
            </a:r>
            <a:endParaRPr lang="en-US" altLang="zh-TW" dirty="0" smtClean="0"/>
          </a:p>
          <a:p>
            <a:r>
              <a:rPr lang="zh-TW" altLang="en-US" dirty="0" smtClean="0"/>
              <a:t>Expect</a:t>
            </a:r>
            <a:r>
              <a:rPr lang="zh-TW" altLang="en-US" dirty="0"/>
              <a:t>:100-continue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504386" y="52761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/>
              <a:t>把金鑰複製在這</a:t>
            </a:r>
            <a:endParaRPr kumimoji="1" lang="zh-TW" altLang="en-US"/>
          </a:p>
        </p:txBody>
      </p:sp>
      <p:sp>
        <p:nvSpPr>
          <p:cNvPr id="15" name="向下箭號 14"/>
          <p:cNvSpPr/>
          <p:nvPr/>
        </p:nvSpPr>
        <p:spPr>
          <a:xfrm rot="5400000">
            <a:off x="6758151" y="5092997"/>
            <a:ext cx="273269" cy="735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9002" y="463966"/>
            <a:ext cx="446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/>
              <a:t>Header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Bulk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Edit</a:t>
            </a:r>
            <a:r>
              <a:rPr kumimoji="1" lang="zh-TW" altLang="en-US" sz="2800" dirty="0" smtClean="0"/>
              <a:t> 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(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paste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)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682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1468938"/>
            <a:ext cx="12192000" cy="2801012"/>
            <a:chOff x="0" y="786547"/>
            <a:chExt cx="12192000" cy="28010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6547"/>
              <a:ext cx="12192000" cy="2801012"/>
            </a:xfrm>
            <a:prstGeom prst="rect">
              <a:avLst/>
            </a:prstGeom>
          </p:spPr>
        </p:pic>
        <p:sp>
          <p:nvSpPr>
            <p:cNvPr id="3" name="圓角矩形 2"/>
            <p:cNvSpPr/>
            <p:nvPr/>
          </p:nvSpPr>
          <p:spPr>
            <a:xfrm>
              <a:off x="0" y="2490952"/>
              <a:ext cx="2291255" cy="61485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459420" y="261371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/>
                <a:t>選擇範例音檔</a:t>
              </a:r>
              <a:endParaRPr kumimoji="1"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269002" y="463966"/>
            <a:ext cx="404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/>
              <a:t>Body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binary</a:t>
            </a:r>
            <a:r>
              <a:rPr kumimoji="1" lang="zh-TW" altLang="en-US" sz="2800" dirty="0" smtClean="0"/>
              <a:t>  </a:t>
            </a:r>
            <a:r>
              <a:rPr kumimoji="1" lang="en-US" altLang="zh-TW" sz="2800" dirty="0" smtClean="0"/>
              <a:t>&gt;</a:t>
            </a:r>
            <a:r>
              <a:rPr kumimoji="1" lang="zh-TW" altLang="en-US" sz="2800" dirty="0" smtClean="0"/>
              <a:t> 選擇檔案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234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2263" y="43672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send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…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53894" r="47183"/>
          <a:stretch/>
        </p:blipFill>
        <p:spPr>
          <a:xfrm>
            <a:off x="302524" y="1255595"/>
            <a:ext cx="10158611" cy="43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2249" y="430924"/>
            <a:ext cx="1145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 smtClean="0"/>
              <a:t>speech.platform.bing.com</a:t>
            </a:r>
            <a:r>
              <a:rPr lang="en-US" altLang="zh-TW" dirty="0" smtClean="0"/>
              <a:t>/speech/recognition/interactive/</a:t>
            </a:r>
            <a:r>
              <a:rPr lang="en-US" altLang="zh-TW" dirty="0" err="1" smtClean="0"/>
              <a:t>cognitiveservices</a:t>
            </a:r>
            <a:r>
              <a:rPr lang="en-US" altLang="zh-TW" dirty="0" smtClean="0"/>
              <a:t>/v1?language=</a:t>
            </a:r>
            <a:r>
              <a:rPr lang="en-US" altLang="zh-TW" dirty="0" err="1" smtClean="0"/>
              <a:t>en-us&amp;format</a:t>
            </a:r>
            <a:r>
              <a:rPr lang="en-US" altLang="zh-TW" dirty="0" smtClean="0"/>
              <a:t>=simple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7352" y="2317559"/>
            <a:ext cx="1183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interactive/</a:t>
            </a:r>
            <a:r>
              <a:rPr lang="en-US" altLang="zh-TW" sz="3200" dirty="0" err="1" smtClean="0"/>
              <a:t>cognitiveservices</a:t>
            </a:r>
            <a:r>
              <a:rPr lang="en-US" altLang="zh-TW" sz="3200" dirty="0" smtClean="0"/>
              <a:t>/v1?language=</a:t>
            </a:r>
            <a:r>
              <a:rPr lang="en-US" altLang="zh-TW" sz="3200" dirty="0" err="1" smtClean="0"/>
              <a:t>en-us&amp;format</a:t>
            </a:r>
            <a:r>
              <a:rPr lang="en-US" altLang="zh-TW" sz="3200" dirty="0" smtClean="0"/>
              <a:t>=simple</a:t>
            </a:r>
            <a:endParaRPr kumimoji="1" lang="zh-TW" altLang="en-US" sz="3200" dirty="0"/>
          </a:p>
        </p:txBody>
      </p:sp>
      <p:sp>
        <p:nvSpPr>
          <p:cNvPr id="5" name="圓角矩形 4"/>
          <p:cNvSpPr/>
          <p:nvPr/>
        </p:nvSpPr>
        <p:spPr>
          <a:xfrm>
            <a:off x="252249" y="2287479"/>
            <a:ext cx="2081049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843752" y="2287478"/>
            <a:ext cx="2701158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9953297" y="2287477"/>
            <a:ext cx="1566040" cy="614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26124" y="3200437"/>
            <a:ext cx="320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辨識模式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lang="en-US" altLang="zh-TW" dirty="0" smtClean="0"/>
              <a:t>Recognition modes</a:t>
            </a:r>
            <a:r>
              <a:rPr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10024" y="3200437"/>
            <a:ext cx="342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辨識語言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lang="en-US" altLang="zh-TW" dirty="0" smtClean="0"/>
              <a:t>Recognition </a:t>
            </a:r>
            <a:r>
              <a:rPr lang="zh-TW" altLang="en-US" dirty="0" smtClean="0"/>
              <a:t>language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699579" y="3177092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/>
              <a:t>傳回結果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7559" y="3957972"/>
            <a:ext cx="261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/>
              <a:t>i</a:t>
            </a:r>
            <a:r>
              <a:rPr kumimoji="1" lang="en-US" altLang="zh-TW" dirty="0" smtClean="0"/>
              <a:t>nteractive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c</a:t>
            </a:r>
            <a:r>
              <a:rPr lang="en-US" altLang="zh-TW" dirty="0" smtClean="0"/>
              <a:t>onversation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dictation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0024" y="3867872"/>
            <a:ext cx="1090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-GB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-CH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mr-IN" altLang="zh-TW" dirty="0" smtClean="0"/>
              <a:t>…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mr-IN" altLang="zh-TW" dirty="0" smtClean="0"/>
              <a:t>…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marL="285750" indent="-285750">
              <a:buFont typeface="Arial" charset="0"/>
              <a:buChar char="•"/>
            </a:pP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580352" y="3957972"/>
            <a:ext cx="261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/>
              <a:t>detailed</a:t>
            </a:r>
          </a:p>
        </p:txBody>
      </p:sp>
    </p:spTree>
    <p:extLst>
      <p:ext uri="{BB962C8B-B14F-4D97-AF65-F5344CB8AC3E}">
        <p14:creationId xmlns:p14="http://schemas.microsoft.com/office/powerpoint/2010/main" val="147901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35826" b="4478"/>
          <a:stretch/>
        </p:blipFill>
        <p:spPr>
          <a:xfrm>
            <a:off x="191576" y="105013"/>
            <a:ext cx="6632306" cy="6550925"/>
          </a:xfrm>
          <a:prstGeom prst="rect">
            <a:avLst/>
          </a:prstGeom>
        </p:spPr>
      </p:pic>
      <p:sp>
        <p:nvSpPr>
          <p:cNvPr id="4" name="文字方塊 3">
            <a:hlinkClick r:id="rId4"/>
          </p:cNvPr>
          <p:cNvSpPr txBox="1"/>
          <p:nvPr/>
        </p:nvSpPr>
        <p:spPr>
          <a:xfrm>
            <a:off x="7319749" y="4708477"/>
            <a:ext cx="48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4"/>
              </a:rPr>
              <a:t>https://</a:t>
            </a:r>
            <a:r>
              <a:rPr kumimoji="1" lang="en-US" altLang="zh-TW" dirty="0" err="1">
                <a:hlinkClick r:id="rId4"/>
              </a:rPr>
              <a:t>docs.microsoft.com</a:t>
            </a:r>
            <a:r>
              <a:rPr kumimoji="1" lang="en-US" altLang="zh-TW" dirty="0">
                <a:hlinkClick r:id="rId4"/>
              </a:rPr>
              <a:t>/</a:t>
            </a:r>
            <a:r>
              <a:rPr kumimoji="1" lang="en-US" altLang="zh-TW" dirty="0" err="1">
                <a:hlinkClick r:id="rId4"/>
              </a:rPr>
              <a:t>zh-tw</a:t>
            </a:r>
            <a:r>
              <a:rPr kumimoji="1" lang="en-US" altLang="zh-TW" dirty="0">
                <a:hlinkClick r:id="rId4"/>
              </a:rPr>
              <a:t>/azure/cognitive-services/speech/</a:t>
            </a:r>
            <a:r>
              <a:rPr kumimoji="1" lang="en-US" altLang="zh-TW" dirty="0" err="1">
                <a:hlinkClick r:id="rId4"/>
              </a:rPr>
              <a:t>concepts#output-format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19749" y="433914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對於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的相關文件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0545" y="134526"/>
            <a:ext cx="10515600" cy="662782"/>
          </a:xfrm>
        </p:spPr>
        <p:txBody>
          <a:bodyPr>
            <a:normAutofit/>
          </a:bodyPr>
          <a:lstStyle/>
          <a:p>
            <a:r>
              <a:rPr kumimoji="1" lang="en-US" altLang="zh-TW" sz="3200" dirty="0" smtClean="0"/>
              <a:t>https://</a:t>
            </a:r>
            <a:r>
              <a:rPr kumimoji="1" lang="en-US" altLang="zh-TW" sz="3200" dirty="0" err="1" smtClean="0"/>
              <a:t>azure.microsoft.com</a:t>
            </a:r>
            <a:r>
              <a:rPr kumimoji="1" lang="en-US" altLang="zh-TW" sz="3200" dirty="0" smtClean="0"/>
              <a:t>/</a:t>
            </a:r>
            <a:r>
              <a:rPr kumimoji="1" lang="en-US" altLang="zh-TW" sz="3200" dirty="0" err="1" smtClean="0"/>
              <a:t>zh-tw</a:t>
            </a:r>
            <a:r>
              <a:rPr kumimoji="1" lang="en-US" altLang="zh-TW" sz="3200" dirty="0" smtClean="0"/>
              <a:t>/services/cognitive-services/</a:t>
            </a:r>
            <a:endParaRPr kumimoji="1"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2" y="797308"/>
            <a:ext cx="10296485" cy="56247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64469" y="4561490"/>
            <a:ext cx="4729655" cy="99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71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3584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5591504"/>
            <a:ext cx="4729655" cy="99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32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9" y="231228"/>
            <a:ext cx="7700543" cy="42566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24" y="1395350"/>
            <a:ext cx="6858000" cy="352076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577848" y="2900856"/>
            <a:ext cx="8813848" cy="3451056"/>
            <a:chOff x="3577848" y="2900856"/>
            <a:chExt cx="8813848" cy="345105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848" y="2900856"/>
              <a:ext cx="8813848" cy="34510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sp>
          <p:nvSpPr>
            <p:cNvPr id="5" name="圓角矩形 4"/>
            <p:cNvSpPr/>
            <p:nvPr/>
          </p:nvSpPr>
          <p:spPr>
            <a:xfrm>
              <a:off x="7189076" y="5675586"/>
              <a:ext cx="1692165" cy="3678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8245366" y="4371040"/>
              <a:ext cx="2853558" cy="3678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2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/>
              <a:t>簡介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開始使用 </a:t>
            </a:r>
            <a:r>
              <a:rPr kumimoji="1" lang="en-US" altLang="zh-TW" dirty="0" err="1" smtClean="0"/>
              <a:t>bing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api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postman</a:t>
            </a:r>
            <a:r>
              <a:rPr kumimoji="1" lang="zh-TW" altLang="en-US" dirty="0" smtClean="0"/>
              <a:t> 示範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3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4724" y="239001"/>
            <a:ext cx="10515600" cy="586899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Text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speech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文字轉語音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4724" y="1549168"/>
            <a:ext cx="6083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POST</a:t>
            </a:r>
            <a:r>
              <a:rPr lang="zh-TW" altLang="en-US" dirty="0" smtClean="0"/>
              <a:t>   </a:t>
            </a:r>
            <a:r>
              <a:rPr lang="en-US" altLang="zh-TW" dirty="0" smtClean="0">
                <a:hlinkClick r:id="rId2"/>
              </a:rPr>
              <a:t>https://api.cognitive.microsoft.com/sts/v1.0/issueToken</a:t>
            </a:r>
            <a:endParaRPr lang="en-US" altLang="zh-TW" dirty="0" smtClean="0"/>
          </a:p>
          <a:p>
            <a:r>
              <a:rPr kumimoji="1" lang="en-US" altLang="zh-TW" dirty="0" smtClean="0"/>
              <a:t>Headers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 </a:t>
            </a:r>
            <a:r>
              <a:rPr lang="en-US" altLang="zh-TW" dirty="0" err="1" smtClean="0"/>
              <a:t>Ocp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Apim</a:t>
            </a:r>
            <a:r>
              <a:rPr lang="en-US" altLang="zh-TW" dirty="0" smtClean="0"/>
              <a:t>-Subscription-Key:</a:t>
            </a:r>
            <a:r>
              <a:rPr lang="zh-TW" altLang="en-US" dirty="0" smtClean="0"/>
              <a:t> </a:t>
            </a:r>
            <a:r>
              <a:rPr lang="en-US" altLang="zh-TW" sz="2400" b="1" dirty="0" smtClean="0"/>
              <a:t>YOUR_KEY</a:t>
            </a:r>
            <a:r>
              <a:rPr lang="zh-TW" altLang="en-US" sz="2400" b="1" dirty="0" smtClean="0"/>
              <a:t> 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4724" y="963885"/>
            <a:ext cx="9170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Step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1:</a:t>
            </a:r>
            <a:r>
              <a:rPr kumimoji="1" lang="zh-TW" altLang="en-US" sz="2400" dirty="0" smtClean="0"/>
              <a:t> </a:t>
            </a:r>
            <a:r>
              <a:rPr lang="zh-TW" altLang="en-US" sz="2400" b="1" dirty="0" smtClean="0"/>
              <a:t>取得 </a:t>
            </a:r>
            <a:r>
              <a:rPr lang="en-US" altLang="zh-TW" sz="2400" b="1" dirty="0"/>
              <a:t>JSON Web Token access token as </a:t>
            </a:r>
            <a:r>
              <a:rPr lang="en-US" altLang="zh-TW" sz="2400" b="1" dirty="0" smtClean="0"/>
              <a:t>text/plain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(10 </a:t>
            </a:r>
            <a:r>
              <a:rPr lang="zh-TW" altLang="en-US" sz="2400" b="1" dirty="0"/>
              <a:t>分鐘</a:t>
            </a:r>
            <a:r>
              <a:rPr lang="zh-TW" altLang="en-US" sz="2400" b="1" dirty="0" smtClean="0"/>
              <a:t>過期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85" y="2387006"/>
            <a:ext cx="8815191" cy="406319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027684" y="4050739"/>
            <a:ext cx="2149364" cy="1849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342289" y="5055476"/>
            <a:ext cx="8282151" cy="930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5104" y="4390082"/>
            <a:ext cx="355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Response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回來的這段待會會用到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7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86558" y="133754"/>
            <a:ext cx="9170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Step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/>
              <a:t>2</a:t>
            </a:r>
            <a:r>
              <a:rPr kumimoji="1" lang="en-US" altLang="zh-TW" sz="2400" dirty="0" smtClean="0"/>
              <a:t>:</a:t>
            </a:r>
            <a:r>
              <a:rPr kumimoji="1" lang="zh-TW" altLang="en-US" sz="2400" dirty="0" smtClean="0"/>
              <a:t> </a:t>
            </a:r>
            <a:r>
              <a:rPr lang="zh-TW" altLang="en-US" sz="2400" b="1" dirty="0" smtClean="0"/>
              <a:t>取得 </a:t>
            </a:r>
            <a:r>
              <a:rPr lang="en-US" altLang="zh-TW" sz="2400" b="1" dirty="0"/>
              <a:t>JSON Web Token access token as </a:t>
            </a:r>
            <a:r>
              <a:rPr lang="en-US" altLang="zh-TW" sz="2400" b="1" dirty="0" smtClean="0"/>
              <a:t>text/plain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(10 </a:t>
            </a:r>
            <a:r>
              <a:rPr lang="zh-TW" altLang="en-US" sz="2400" b="1" dirty="0"/>
              <a:t>分鐘</a:t>
            </a:r>
            <a:r>
              <a:rPr lang="zh-TW" altLang="en-US" sz="2400" b="1" dirty="0" smtClean="0"/>
              <a:t>過期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6558" y="813444"/>
            <a:ext cx="1495794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POST</a:t>
            </a:r>
            <a:r>
              <a:rPr lang="zh-TW" altLang="en-US" dirty="0" smtClean="0"/>
              <a:t>  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speech.platform.bing.com/synthesize</a:t>
            </a:r>
            <a:endParaRPr lang="en-US" altLang="zh-TW" dirty="0" smtClean="0"/>
          </a:p>
          <a:p>
            <a:r>
              <a:rPr kumimoji="1" lang="en-US" altLang="zh-TW" dirty="0" smtClean="0"/>
              <a:t>Headers	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en-US" altLang="zh-TW" dirty="0"/>
              <a:t>	</a:t>
            </a:r>
            <a:r>
              <a:rPr lang="en-US" altLang="zh-TW" dirty="0" smtClean="0"/>
              <a:t>Content-Type:</a:t>
            </a:r>
            <a:r>
              <a:rPr lang="zh-TW" altLang="en-US" dirty="0" smtClean="0"/>
              <a:t> </a:t>
            </a:r>
            <a:r>
              <a:rPr lang="en-US" altLang="zh-TW" sz="2400" b="1" dirty="0" smtClean="0"/>
              <a:t>text/xml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,</a:t>
            </a:r>
          </a:p>
          <a:p>
            <a:r>
              <a:rPr kumimoji="1" lang="en-US" altLang="zh-TW" sz="2400" b="1" dirty="0" smtClean="0"/>
              <a:t>	</a:t>
            </a:r>
            <a:r>
              <a:rPr lang="en-US" altLang="zh-TW" sz="2400" dirty="0" smtClean="0"/>
              <a:t>X-Microsoft-</a:t>
            </a:r>
            <a:r>
              <a:rPr lang="en-US" altLang="zh-TW" sz="2400" dirty="0" err="1" smtClean="0"/>
              <a:t>OutputFormat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riff-16khz-16bit-mono-pcm,</a:t>
            </a:r>
          </a:p>
          <a:p>
            <a:r>
              <a:rPr kumimoji="1" lang="en-US" altLang="zh-TW" sz="2400" b="1" dirty="0"/>
              <a:t>	</a:t>
            </a:r>
            <a:r>
              <a:rPr lang="en-US" altLang="zh-TW" sz="2400" dirty="0" smtClean="0"/>
              <a:t>Authorization: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Bearer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 剛剛那一大串 </a:t>
            </a:r>
            <a:r>
              <a:rPr lang="en-US" altLang="zh-TW" sz="2400" dirty="0" smtClean="0"/>
              <a:t>)</a:t>
            </a:r>
            <a:endParaRPr kumimoji="1" lang="en-US" altLang="zh-TW" sz="2400" b="1" dirty="0"/>
          </a:p>
          <a:p>
            <a:r>
              <a:rPr kumimoji="1" lang="en-US" altLang="zh-TW" dirty="0" smtClean="0"/>
              <a:t>}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Body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&lt;speak version='1.0' </a:t>
            </a:r>
            <a:r>
              <a:rPr kumimoji="1" lang="en-US" altLang="zh-TW" dirty="0" err="1" smtClean="0"/>
              <a:t>xml:lang</a:t>
            </a:r>
            <a:r>
              <a:rPr kumimoji="1" lang="en-US" altLang="zh-TW" dirty="0" smtClean="0"/>
              <a:t>='</a:t>
            </a: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-US'&gt;	</a:t>
            </a:r>
          </a:p>
          <a:p>
            <a:r>
              <a:rPr kumimoji="1" lang="zh-TW" altLang="en-US" dirty="0"/>
              <a:t> </a:t>
            </a:r>
            <a:r>
              <a:rPr kumimoji="1" lang="zh-TW" altLang="en-US" dirty="0" smtClean="0"/>
              <a:t>       </a:t>
            </a:r>
            <a:r>
              <a:rPr kumimoji="1" lang="en-US" altLang="zh-TW" dirty="0" smtClean="0"/>
              <a:t>&lt;voice </a:t>
            </a:r>
            <a:r>
              <a:rPr kumimoji="1" lang="en-US" altLang="zh-TW" dirty="0" err="1" smtClean="0"/>
              <a:t>xml:lang</a:t>
            </a:r>
            <a:r>
              <a:rPr kumimoji="1" lang="en-US" altLang="zh-TW" dirty="0" smtClean="0"/>
              <a:t>='</a:t>
            </a:r>
            <a:r>
              <a:rPr kumimoji="1" lang="en-US" altLang="zh-TW" dirty="0" err="1" smtClean="0"/>
              <a:t>en</a:t>
            </a:r>
            <a:r>
              <a:rPr kumimoji="1" lang="en-US" altLang="zh-TW" dirty="0" smtClean="0"/>
              <a:t>-US' </a:t>
            </a:r>
            <a:r>
              <a:rPr kumimoji="1" lang="en-US" altLang="zh-TW" dirty="0" err="1" smtClean="0"/>
              <a:t>xml:gender</a:t>
            </a:r>
            <a:r>
              <a:rPr kumimoji="1" lang="en-US" altLang="zh-TW" dirty="0" smtClean="0"/>
              <a:t>='male' name='Microsoft Server Speech Text to Speech Voice (</a:t>
            </a: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-TW, </a:t>
            </a:r>
            <a:r>
              <a:rPr kumimoji="1" lang="en-US" altLang="zh-TW" dirty="0" err="1" smtClean="0"/>
              <a:t>Zhiwei</a:t>
            </a:r>
            <a:r>
              <a:rPr kumimoji="1" lang="en-US" altLang="zh-TW" dirty="0" smtClean="0"/>
              <a:t>, Apollo)'&gt;				</a:t>
            </a:r>
          </a:p>
          <a:p>
            <a:r>
              <a:rPr kumimoji="1" lang="zh-TW" altLang="en-US" dirty="0" smtClean="0"/>
              <a:t>               </a:t>
            </a:r>
            <a:r>
              <a:rPr lang="zh-TW" altLang="en-US" dirty="0" smtClean="0"/>
              <a:t>今天</a:t>
            </a:r>
            <a:r>
              <a:rPr lang="zh-TW" altLang="en-US" dirty="0"/>
              <a:t>天氣很好，宗毅不開心，因為他在準備教案不能出去</a:t>
            </a:r>
            <a:r>
              <a:rPr lang="zh-TW" altLang="en-US" dirty="0" smtClean="0"/>
              <a:t>玩</a:t>
            </a:r>
            <a:r>
              <a:rPr kumimoji="1" lang="zh-TW" altLang="en-US" dirty="0" smtClean="0"/>
              <a:t>	</a:t>
            </a:r>
            <a:r>
              <a:rPr kumimoji="1" lang="en-US" altLang="zh-TW" dirty="0" smtClean="0"/>
              <a:t>	</a:t>
            </a:r>
          </a:p>
          <a:p>
            <a:r>
              <a:rPr kumimoji="1" lang="zh-TW" altLang="en-US" dirty="0" smtClean="0"/>
              <a:t>        </a:t>
            </a:r>
            <a:r>
              <a:rPr kumimoji="1" lang="en-US" altLang="zh-TW" dirty="0" smtClean="0"/>
              <a:t>&lt;/voice&gt;</a:t>
            </a:r>
          </a:p>
          <a:p>
            <a:r>
              <a:rPr kumimoji="1" lang="en-US" altLang="zh-TW" dirty="0" smtClean="0"/>
              <a:t>&lt;/speak&gt;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41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92" y="496360"/>
            <a:ext cx="9333458" cy="58781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60579" y="5528441"/>
            <a:ext cx="4495800" cy="1072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3779" y="49819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smtClean="0">
                <a:solidFill>
                  <a:srgbClr val="FF0000"/>
                </a:solidFill>
              </a:rPr>
              <a:t>回傳一個音檔</a:t>
            </a:r>
            <a:endParaRPr kumimoji="1" lang="zh-TW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0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287</Words>
  <Application>Microsoft Macintosh PowerPoint</Application>
  <PresentationFormat>寬螢幕</PresentationFormat>
  <Paragraphs>64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Mangal</vt:lpstr>
      <vt:lpstr>新細明體</vt:lpstr>
      <vt:lpstr>Arial</vt:lpstr>
      <vt:lpstr>Office 佈景主題</vt:lpstr>
      <vt:lpstr>申請 bing apeech api key</vt:lpstr>
      <vt:lpstr>https://azure.microsoft.com/zh-tw/services/cognitive-services/</vt:lpstr>
      <vt:lpstr>PowerPoint 簡報</vt:lpstr>
      <vt:lpstr>PowerPoint 簡報</vt:lpstr>
      <vt:lpstr>bing speech api 簡介</vt:lpstr>
      <vt:lpstr>開始使用 bing speech api </vt:lpstr>
      <vt:lpstr>Text to speech (文字轉語音)</vt:lpstr>
      <vt:lpstr>PowerPoint 簡報</vt:lpstr>
      <vt:lpstr>PowerPoint 簡報</vt:lpstr>
      <vt:lpstr>Speech to text (語音轉文字)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申請 bing apeech api key</dc:title>
  <dc:creator>Yi-HAN Chen</dc:creator>
  <cp:lastModifiedBy>Yi-HAN Chen</cp:lastModifiedBy>
  <cp:revision>20</cp:revision>
  <dcterms:created xsi:type="dcterms:W3CDTF">2018-03-26T02:40:15Z</dcterms:created>
  <dcterms:modified xsi:type="dcterms:W3CDTF">2018-04-04T08:34:22Z</dcterms:modified>
</cp:coreProperties>
</file>